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17"/>
  </p:notesMasterIdLst>
  <p:sldIdLst>
    <p:sldId id="264" r:id="rId5"/>
    <p:sldId id="265" r:id="rId6"/>
    <p:sldId id="259" r:id="rId7"/>
    <p:sldId id="260" r:id="rId8"/>
    <p:sldId id="263" r:id="rId9"/>
    <p:sldId id="258" r:id="rId10"/>
    <p:sldId id="262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7DC5C2-96D3-41F2-B398-64E4998C1139}" v="440" dt="2020-06-04T09:26:00.804"/>
    <p1510:client id="{407265AD-931D-39B5-FA03-266821382B36}" v="197" dt="2020-06-04T01:42:25.472"/>
    <p1510:client id="{4C7B791E-695C-D208-9CAA-6A66B94B2072}" v="415" dt="2020-06-04T00:57:23.462"/>
    <p1510:client id="{504608E1-8969-4ECE-8AD2-7EBC485524DF}" v="95" dt="2020-06-04T10:13:01.446"/>
    <p1510:client id="{629A887C-03F7-4015-9739-3D8FAEBF6913}" v="132" dt="2020-06-04T02:47:52.6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jpeg>
</file>

<file path=ppt/media/image16.jpeg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37c178614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837c178614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gif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0712A19-9CEA-4554-85FD-752D0A4A2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07" y="-3520"/>
            <a:ext cx="8986566" cy="506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77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CF37E-8BEE-4B20-926A-AEC833110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9984" y="1104898"/>
            <a:ext cx="6536524" cy="3526771"/>
          </a:xfrm>
        </p:spPr>
        <p:txBody>
          <a:bodyPr/>
          <a:lstStyle/>
          <a:p>
            <a:pPr algn="l"/>
            <a:r>
              <a:rPr lang="en-US" sz="2400"/>
              <a:t>- Alarm till 1 hour</a:t>
            </a:r>
            <a:endParaRPr lang="en-US"/>
          </a:p>
          <a:p>
            <a:pPr algn="l"/>
            <a:r>
              <a:rPr lang="en-US" sz="2400"/>
              <a:t>(Default time is 30 minutes)</a:t>
            </a:r>
          </a:p>
          <a:p>
            <a:pPr algn="l"/>
            <a:r>
              <a:rPr lang="en-US" sz="2400"/>
              <a:t>- Adjustable Duration with a scroll bar</a:t>
            </a:r>
          </a:p>
          <a:p>
            <a:pPr algn="l"/>
            <a:r>
              <a:rPr lang="en-US" sz="2400"/>
              <a:t>- Start, pause, reset, stop button</a:t>
            </a:r>
          </a:p>
          <a:p>
            <a:pPr algn="l"/>
            <a:r>
              <a:rPr lang="en-US" sz="2400"/>
              <a:t>- Interaction with To-do list activity</a:t>
            </a:r>
          </a:p>
          <a:p>
            <a:pPr algn="l"/>
            <a:r>
              <a:rPr lang="en-US" sz="2400"/>
              <a:t>- Schedule Breaks</a:t>
            </a:r>
          </a:p>
          <a:p>
            <a:pPr algn="l"/>
            <a:r>
              <a:rPr lang="en-US" sz="2400" dirty="0"/>
              <a:t>- Pomodoro timer with 30 minutes break </a:t>
            </a:r>
            <a:br>
              <a:rPr lang="en-US" sz="2400" dirty="0"/>
            </a:br>
            <a:r>
              <a:rPr lang="en-US" sz="2400"/>
              <a:t>  after 5 times of mini-breaks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5E059A2-DC27-4CD9-A008-1D96D5AB0821}"/>
              </a:ext>
            </a:extLst>
          </p:cNvPr>
          <p:cNvSpPr>
            <a:spLocks noGrp="1"/>
          </p:cNvSpPr>
          <p:nvPr/>
        </p:nvSpPr>
        <p:spPr>
          <a:xfrm>
            <a:off x="-99923" y="-7697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6000" b="1" dirty="0">
                <a:cs typeface="Calibri Light"/>
              </a:rPr>
              <a:t>Timer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4AAAD3F-42E3-4304-B82C-6895B2143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59" y="309473"/>
            <a:ext cx="2553248" cy="453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365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A816E12-EE27-42D5-9903-D90FA1A4E4D5}"/>
              </a:ext>
            </a:extLst>
          </p:cNvPr>
          <p:cNvSpPr>
            <a:spLocks noGrp="1"/>
          </p:cNvSpPr>
          <p:nvPr/>
        </p:nvSpPr>
        <p:spPr>
          <a:xfrm>
            <a:off x="191218" y="-149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6000" b="1">
                <a:cs typeface="Calibri Light"/>
              </a:rPr>
              <a:t>Shop &amp; Pet</a:t>
            </a:r>
            <a:endParaRPr lang="en-US" sz="6000" b="1" dirty="0">
              <a:cs typeface="Calibri Light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CCAB412C-B39B-4048-A712-6276EF0D4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961" y="352605"/>
            <a:ext cx="2499333" cy="4449072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38D8B1D-1E0B-43A1-8583-724FD1EA6F99}"/>
              </a:ext>
            </a:extLst>
          </p:cNvPr>
          <p:cNvSpPr>
            <a:spLocks noGrp="1"/>
          </p:cNvSpPr>
          <p:nvPr/>
        </p:nvSpPr>
        <p:spPr>
          <a:xfrm>
            <a:off x="3555521" y="1448219"/>
            <a:ext cx="4297393" cy="321552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cs typeface="Calibri"/>
              </a:rPr>
              <a:t>Buy food, modifications and accessories at the shop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Name your pet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Feed, modify and dress pet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Petting increases happiness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Hunger increases over time, happiness decreases when hungry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053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0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455FAF87-A0B0-4C5C-9D3A-71E0B8A97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98" y="-810764"/>
            <a:ext cx="9180661" cy="699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017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43AC2-E839-474B-9BDB-ACBBF3321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3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6633D5D1-38E3-48A5-9054-E0E5DE36C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74" y="-3854"/>
            <a:ext cx="8727775" cy="49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318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FC5F2C2F-A290-41F1-A246-DE5ADE0A25F0}"/>
              </a:ext>
            </a:extLst>
          </p:cNvPr>
          <p:cNvSpPr txBox="1">
            <a:spLocks/>
          </p:cNvSpPr>
          <p:nvPr/>
        </p:nvSpPr>
        <p:spPr>
          <a:xfrm>
            <a:off x="676032" y="622090"/>
            <a:ext cx="2448416" cy="706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/>
              <a:t>1. Study Bunny: Focus Timer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DAE00FD1-C30F-4E7B-A020-B7ADB2E9EF08}"/>
              </a:ext>
            </a:extLst>
          </p:cNvPr>
          <p:cNvSpPr txBox="1">
            <a:spLocks/>
          </p:cNvSpPr>
          <p:nvPr/>
        </p:nvSpPr>
        <p:spPr>
          <a:xfrm>
            <a:off x="142632" y="1688888"/>
            <a:ext cx="3262803" cy="294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/>
              <a:t>- Background art on pet activity</a:t>
            </a:r>
            <a:endParaRPr lang="en-US" dirty="0"/>
          </a:p>
          <a:p>
            <a:r>
              <a:rPr lang="en-US" sz="2400" dirty="0"/>
              <a:t>- Various items to shop</a:t>
            </a:r>
          </a:p>
          <a:p>
            <a:r>
              <a:rPr lang="en-US" sz="2400" dirty="0"/>
              <a:t>- Stats table to show how much user studied</a:t>
            </a:r>
          </a:p>
          <a:p>
            <a:r>
              <a:rPr lang="en-US" sz="2400" dirty="0"/>
              <a:t>- Heavy Engine for Android app (Unity)</a:t>
            </a:r>
            <a:endParaRPr lang="en-US" dirty="0"/>
          </a:p>
        </p:txBody>
      </p:sp>
      <p:pic>
        <p:nvPicPr>
          <p:cNvPr id="7" name="Picture 7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B28A5359-1D1D-4A2E-BD48-D6EE3FDEB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724" y="978694"/>
            <a:ext cx="1757363" cy="3507582"/>
          </a:xfrm>
          <a:prstGeom prst="rect">
            <a:avLst/>
          </a:prstGeom>
        </p:spPr>
      </p:pic>
      <p:pic>
        <p:nvPicPr>
          <p:cNvPr id="9" name="Picture 9" descr="A picture containing remote&#10;&#10;Description generated with very high confidence">
            <a:extLst>
              <a:ext uri="{FF2B5EF4-FFF2-40B4-BE49-F238E27FC236}">
                <a16:creationId xmlns:a16="http://schemas.microsoft.com/office/drawing/2014/main" id="{7735CDFE-0A32-4C9A-8844-FD840C080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9246" y="978694"/>
            <a:ext cx="1757363" cy="3507582"/>
          </a:xfrm>
          <a:prstGeom prst="rect">
            <a:avLst/>
          </a:prstGeom>
        </p:spPr>
      </p:pic>
      <p:pic>
        <p:nvPicPr>
          <p:cNvPr id="12" name="Picture 12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CBAA781F-916F-4836-A1BF-8861696D26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6613" y="978694"/>
            <a:ext cx="1757363" cy="3507582"/>
          </a:xfrm>
          <a:prstGeom prst="rect">
            <a:avLst/>
          </a:prstGeom>
        </p:spPr>
      </p:pic>
      <p:sp>
        <p:nvSpPr>
          <p:cNvPr id="10" name="Google Shape;61;p14">
            <a:extLst>
              <a:ext uri="{FF2B5EF4-FFF2-40B4-BE49-F238E27FC236}">
                <a16:creationId xmlns:a16="http://schemas.microsoft.com/office/drawing/2014/main" id="{AD997D25-AEF1-43B1-97C8-D564C556DE5F}"/>
              </a:ext>
            </a:extLst>
          </p:cNvPr>
          <p:cNvSpPr txBox="1">
            <a:spLocks noGrp="1"/>
          </p:cNvSpPr>
          <p:nvPr/>
        </p:nvSpPr>
        <p:spPr>
          <a:xfrm>
            <a:off x="311700" y="125770"/>
            <a:ext cx="8527743" cy="470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/>
              <a:t>Market Research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6980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0A929D59-3D98-46E9-B2D5-9F1EC43D60F3}"/>
              </a:ext>
            </a:extLst>
          </p:cNvPr>
          <p:cNvSpPr txBox="1">
            <a:spLocks/>
          </p:cNvSpPr>
          <p:nvPr/>
        </p:nvSpPr>
        <p:spPr>
          <a:xfrm>
            <a:off x="6105283" y="650663"/>
            <a:ext cx="2462702" cy="1084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/>
              <a:t>2. Focus Cat App - Focus Timer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39E64ED2-53E7-483B-9A0E-163CA0F84108}"/>
              </a:ext>
            </a:extLst>
          </p:cNvPr>
          <p:cNvSpPr txBox="1">
            <a:spLocks/>
          </p:cNvSpPr>
          <p:nvPr/>
        </p:nvSpPr>
        <p:spPr>
          <a:xfrm>
            <a:off x="5821914" y="1738894"/>
            <a:ext cx="3019915" cy="3106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/>
              <a:t>- No To-do list</a:t>
            </a:r>
            <a:endParaRPr lang="en-US" sz="2400" dirty="0"/>
          </a:p>
          <a:p>
            <a:r>
              <a:rPr lang="en-US" sz="2400"/>
              <a:t>- Tons of </a:t>
            </a:r>
            <a:r>
              <a:rPr lang="en-US" sz="2400" dirty="0"/>
              <a:t>character customisation</a:t>
            </a:r>
          </a:p>
          <a:p>
            <a:r>
              <a:rPr lang="en-US" sz="2400" dirty="0"/>
              <a:t>- Stats to track </a:t>
            </a:r>
            <a:r>
              <a:rPr lang="en-US" sz="2400"/>
              <a:t>how long user is away from phone</a:t>
            </a:r>
            <a:endParaRPr lang="en-US" sz="2400" dirty="0"/>
          </a:p>
        </p:txBody>
      </p:sp>
      <p:pic>
        <p:nvPicPr>
          <p:cNvPr id="7" name="Picture 7" descr="A close up of a sign&#10;&#10;Description generated with high confidence">
            <a:extLst>
              <a:ext uri="{FF2B5EF4-FFF2-40B4-BE49-F238E27FC236}">
                <a16:creationId xmlns:a16="http://schemas.microsoft.com/office/drawing/2014/main" id="{C1442F49-7757-4D46-96FF-5BC255522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709" y="814388"/>
            <a:ext cx="1600885" cy="2850356"/>
          </a:xfrm>
          <a:prstGeom prst="rect">
            <a:avLst/>
          </a:prstGeom>
        </p:spPr>
      </p:pic>
      <p:pic>
        <p:nvPicPr>
          <p:cNvPr id="9" name="Picture 9" descr="A picture containing room&#10;&#10;Description generated with very high confidence">
            <a:extLst>
              <a:ext uri="{FF2B5EF4-FFF2-40B4-BE49-F238E27FC236}">
                <a16:creationId xmlns:a16="http://schemas.microsoft.com/office/drawing/2014/main" id="{AAB1F0B1-8D0C-4719-8F9F-6CEC769A8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9933" y="814388"/>
            <a:ext cx="1600885" cy="2850356"/>
          </a:xfrm>
          <a:prstGeom prst="rect">
            <a:avLst/>
          </a:prstGeom>
        </p:spPr>
      </p:pic>
      <p:pic>
        <p:nvPicPr>
          <p:cNvPr id="10" name="Picture 10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33862531-D5DF-4CF0-A577-C698EAC427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4451" y="814387"/>
            <a:ext cx="1600885" cy="28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927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2D871-DFFB-4575-AB79-3F568FCFD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149" y="4179675"/>
            <a:ext cx="8477738" cy="427462"/>
          </a:xfrm>
        </p:spPr>
        <p:txBody>
          <a:bodyPr/>
          <a:lstStyle/>
          <a:p>
            <a:r>
              <a:rPr lang="en-US" sz="2400" dirty="0"/>
              <a:t>- Crash report from user reviews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- Too much pay-to-win features</a:t>
            </a:r>
            <a:endParaRPr lang="en-US" dirty="0"/>
          </a:p>
          <a:p>
            <a:endParaRPr lang="en-US" sz="2400" dirty="0"/>
          </a:p>
        </p:txBody>
      </p:sp>
      <p:pic>
        <p:nvPicPr>
          <p:cNvPr id="3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9877572-CA2C-4415-BB7C-EFF381DF6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013" y="192276"/>
            <a:ext cx="6815136" cy="333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36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209325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audiences for Timer-G0ch1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4061800"/>
            <a:ext cx="1835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Student</a:t>
            </a:r>
            <a:endParaRPr sz="2400"/>
          </a:p>
        </p:txBody>
      </p:sp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2028050" y="4061800"/>
            <a:ext cx="279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Man of bad time-management</a:t>
            </a:r>
            <a:endParaRPr sz="2400"/>
          </a:p>
        </p:txBody>
      </p:sp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4847425" y="4061800"/>
            <a:ext cx="157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Pet lover</a:t>
            </a:r>
            <a:endParaRPr sz="2400"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6997150" y="4061800"/>
            <a:ext cx="157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Casual Gamer</a:t>
            </a:r>
            <a:endParaRPr sz="2400"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258"/>
            <a:ext cx="1994400" cy="199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950" y="1427858"/>
            <a:ext cx="2272800" cy="22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7126" y="1839225"/>
            <a:ext cx="1994400" cy="1861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07725" y="1919859"/>
            <a:ext cx="2272799" cy="1704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8;p15">
            <a:extLst>
              <a:ext uri="{FF2B5EF4-FFF2-40B4-BE49-F238E27FC236}">
                <a16:creationId xmlns:a16="http://schemas.microsoft.com/office/drawing/2014/main" id="{D1AFF959-3420-4113-8F77-4170616ED3F8}"/>
              </a:ext>
            </a:extLst>
          </p:cNvPr>
          <p:cNvSpPr txBox="1">
            <a:spLocks/>
          </p:cNvSpPr>
          <p:nvPr/>
        </p:nvSpPr>
        <p:spPr>
          <a:xfrm>
            <a:off x="311700" y="20932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/>
              <a:t>Business Needs for Timer-G0ch1</a:t>
            </a:r>
          </a:p>
        </p:txBody>
      </p:sp>
      <p:sp>
        <p:nvSpPr>
          <p:cNvPr id="6" name="Google Shape;69;p15">
            <a:extLst>
              <a:ext uri="{FF2B5EF4-FFF2-40B4-BE49-F238E27FC236}">
                <a16:creationId xmlns:a16="http://schemas.microsoft.com/office/drawing/2014/main" id="{4FFF203B-C17B-47F0-A965-12ED02196ABA}"/>
              </a:ext>
            </a:extLst>
          </p:cNvPr>
          <p:cNvSpPr txBox="1">
            <a:spLocks/>
          </p:cNvSpPr>
          <p:nvPr/>
        </p:nvSpPr>
        <p:spPr>
          <a:xfrm>
            <a:off x="261694" y="3583169"/>
            <a:ext cx="18351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/>
              <a:t>Simple for everyone</a:t>
            </a:r>
          </a:p>
        </p:txBody>
      </p:sp>
      <p:sp>
        <p:nvSpPr>
          <p:cNvPr id="8" name="Google Shape;70;p15">
            <a:extLst>
              <a:ext uri="{FF2B5EF4-FFF2-40B4-BE49-F238E27FC236}">
                <a16:creationId xmlns:a16="http://schemas.microsoft.com/office/drawing/2014/main" id="{2E586B21-A1B0-41AA-9553-D10C9F4FB37C}"/>
              </a:ext>
            </a:extLst>
          </p:cNvPr>
          <p:cNvSpPr txBox="1">
            <a:spLocks/>
          </p:cNvSpPr>
          <p:nvPr/>
        </p:nvSpPr>
        <p:spPr>
          <a:xfrm>
            <a:off x="2272453" y="3635124"/>
            <a:ext cx="2011282" cy="789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/>
              <a:t>Eye catching UI</a:t>
            </a:r>
            <a:endParaRPr lang="en-US"/>
          </a:p>
        </p:txBody>
      </p:sp>
      <p:sp>
        <p:nvSpPr>
          <p:cNvPr id="10" name="Google Shape;71;p15">
            <a:extLst>
              <a:ext uri="{FF2B5EF4-FFF2-40B4-BE49-F238E27FC236}">
                <a16:creationId xmlns:a16="http://schemas.microsoft.com/office/drawing/2014/main" id="{CCEF2779-FD6E-4FB3-BAAD-AD361AE07E68}"/>
              </a:ext>
            </a:extLst>
          </p:cNvPr>
          <p:cNvSpPr txBox="1">
            <a:spLocks/>
          </p:cNvSpPr>
          <p:nvPr/>
        </p:nvSpPr>
        <p:spPr>
          <a:xfrm>
            <a:off x="4282939" y="3583169"/>
            <a:ext cx="2275186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/>
              <a:t>Work as user expected</a:t>
            </a:r>
            <a:endParaRPr lang="en-US"/>
          </a:p>
        </p:txBody>
      </p:sp>
      <p:sp>
        <p:nvSpPr>
          <p:cNvPr id="12" name="Google Shape;72;p15">
            <a:extLst>
              <a:ext uri="{FF2B5EF4-FFF2-40B4-BE49-F238E27FC236}">
                <a16:creationId xmlns:a16="http://schemas.microsoft.com/office/drawing/2014/main" id="{6F1670C9-FD4E-429F-B989-8CB4B3293DA4}"/>
              </a:ext>
            </a:extLst>
          </p:cNvPr>
          <p:cNvSpPr txBox="1">
            <a:spLocks/>
          </p:cNvSpPr>
          <p:nvPr/>
        </p:nvSpPr>
        <p:spPr>
          <a:xfrm>
            <a:off x="7007757" y="3539874"/>
            <a:ext cx="1573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/>
              <a:t>Fun</a:t>
            </a:r>
            <a:endParaRPr lang="en-US"/>
          </a:p>
        </p:txBody>
      </p:sp>
      <p:pic>
        <p:nvPicPr>
          <p:cNvPr id="14" name="Picture 13" descr="A picture containing plate, drawing&#10;&#10;Description generated with very high confidence">
            <a:extLst>
              <a:ext uri="{FF2B5EF4-FFF2-40B4-BE49-F238E27FC236}">
                <a16:creationId xmlns:a16="http://schemas.microsoft.com/office/drawing/2014/main" id="{E751B539-5763-48DC-888B-5826289F7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07" y="2192171"/>
            <a:ext cx="1587947" cy="594123"/>
          </a:xfrm>
          <a:prstGeom prst="rect">
            <a:avLst/>
          </a:prstGeom>
        </p:spPr>
      </p:pic>
      <p:pic>
        <p:nvPicPr>
          <p:cNvPr id="16" name="Picture 14" descr="A close up of a map&#10;&#10;Description generated with high confidence">
            <a:extLst>
              <a:ext uri="{FF2B5EF4-FFF2-40B4-BE49-F238E27FC236}">
                <a16:creationId xmlns:a16="http://schemas.microsoft.com/office/drawing/2014/main" id="{8DD0EF15-6B61-473D-AA60-B24891D31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117" y="1698262"/>
            <a:ext cx="1587947" cy="1708069"/>
          </a:xfrm>
          <a:prstGeom prst="rect">
            <a:avLst/>
          </a:prstGeom>
        </p:spPr>
      </p:pic>
      <p:pic>
        <p:nvPicPr>
          <p:cNvPr id="18" name="Picture 15" descr="A picture containing shirt, bag&#10;&#10;Description generated with very high confidence">
            <a:extLst>
              <a:ext uri="{FF2B5EF4-FFF2-40B4-BE49-F238E27FC236}">
                <a16:creationId xmlns:a16="http://schemas.microsoft.com/office/drawing/2014/main" id="{74DD2DBC-F2EA-4D10-A390-9ACE81EA88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1292" y="1812872"/>
            <a:ext cx="2059786" cy="1490773"/>
          </a:xfrm>
          <a:prstGeom prst="rect">
            <a:avLst/>
          </a:prstGeom>
        </p:spPr>
      </p:pic>
      <p:pic>
        <p:nvPicPr>
          <p:cNvPr id="19" name="Picture 19" descr="A picture containing standing, black, man, walking&#10;&#10;Description generated with very high confidence">
            <a:extLst>
              <a:ext uri="{FF2B5EF4-FFF2-40B4-BE49-F238E27FC236}">
                <a16:creationId xmlns:a16="http://schemas.microsoft.com/office/drawing/2014/main" id="{5FEC9FF4-FCC1-44BE-AE1E-979BB8B328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6441" y="1939225"/>
            <a:ext cx="2150133" cy="123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308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58569C-F5EB-400C-AA1C-D58907E74929}"/>
              </a:ext>
            </a:extLst>
          </p:cNvPr>
          <p:cNvSpPr>
            <a:spLocks noGrp="1"/>
          </p:cNvSpPr>
          <p:nvPr/>
        </p:nvSpPr>
        <p:spPr>
          <a:xfrm>
            <a:off x="687238" y="13868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>
                <a:cs typeface="Calibri Light"/>
              </a:rPr>
              <a:t>Main Features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394B9B-E218-4036-854A-9F4AC5B78C78}"/>
              </a:ext>
            </a:extLst>
          </p:cNvPr>
          <p:cNvSpPr>
            <a:spLocks noGrp="1"/>
          </p:cNvSpPr>
          <p:nvPr/>
        </p:nvSpPr>
        <p:spPr>
          <a:xfrm>
            <a:off x="3555521" y="1707011"/>
            <a:ext cx="3995469" cy="29567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cs typeface="Calibri"/>
              </a:rPr>
              <a:t>Virtual Pet</a:t>
            </a:r>
            <a:endParaRPr lang="en-US"/>
          </a:p>
          <a:p>
            <a:r>
              <a:rPr lang="en-US" dirty="0" err="1">
                <a:cs typeface="Calibri"/>
              </a:rPr>
              <a:t>Todo</a:t>
            </a:r>
            <a:r>
              <a:rPr lang="en-US" dirty="0">
                <a:cs typeface="Calibri"/>
              </a:rPr>
              <a:t> List</a:t>
            </a:r>
          </a:p>
          <a:p>
            <a:r>
              <a:rPr lang="en-US" dirty="0">
                <a:cs typeface="Calibri"/>
              </a:rPr>
              <a:t>Pomodoro Timer</a:t>
            </a:r>
          </a:p>
          <a:p>
            <a:r>
              <a:rPr lang="en-US" dirty="0">
                <a:cs typeface="Calibri"/>
              </a:rPr>
              <a:t>Shop</a:t>
            </a:r>
          </a:p>
          <a:p>
            <a:r>
              <a:rPr lang="en-US" dirty="0">
                <a:cs typeface="Calibri"/>
              </a:rPr>
              <a:t>Record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pic>
        <p:nvPicPr>
          <p:cNvPr id="2" name="Picture 2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BBD7C56F-11A3-4B49-82AB-F88D7F4A8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42" y="287907"/>
            <a:ext cx="2617946" cy="463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290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3E24BA7-11E4-4825-8C72-2B1F5A638DBA}"/>
              </a:ext>
            </a:extLst>
          </p:cNvPr>
          <p:cNvSpPr>
            <a:spLocks noGrp="1"/>
          </p:cNvSpPr>
          <p:nvPr/>
        </p:nvSpPr>
        <p:spPr>
          <a:xfrm>
            <a:off x="575094" y="-2665"/>
            <a:ext cx="9144000" cy="10792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cs typeface="Calibri Light"/>
              </a:rPr>
              <a:t>Todo</a:t>
            </a:r>
            <a:r>
              <a:rPr lang="en-US" sz="5400" b="1" dirty="0">
                <a:cs typeface="Calibri Light"/>
              </a:rPr>
              <a:t> List</a:t>
            </a:r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D1CE8D0-6207-4D40-B2F7-926032D31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702" y="282516"/>
            <a:ext cx="2638065" cy="46863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48774C-36C5-40F5-9564-964AC1DFDD3A}"/>
              </a:ext>
            </a:extLst>
          </p:cNvPr>
          <p:cNvSpPr>
            <a:spLocks noGrp="1"/>
          </p:cNvSpPr>
          <p:nvPr/>
        </p:nvSpPr>
        <p:spPr>
          <a:xfrm>
            <a:off x="3555521" y="1232559"/>
            <a:ext cx="4879676" cy="34311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cs typeface="Calibri"/>
              </a:rPr>
              <a:t>Add, remove, rename and reorder tasks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Set due dates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Set labels and colour code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Set repeat days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736182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D54408268BCE4BA8ADBF5BB68D7D67" ma:contentTypeVersion="6" ma:contentTypeDescription="Create a new document." ma:contentTypeScope="" ma:versionID="cf67299a8bbc4e47e5cfc2c1c0e022af">
  <xsd:schema xmlns:xsd="http://www.w3.org/2001/XMLSchema" xmlns:xs="http://www.w3.org/2001/XMLSchema" xmlns:p="http://schemas.microsoft.com/office/2006/metadata/properties" xmlns:ns2="3367ffd5-3fef-4923-91e2-27c3c141446a" targetNamespace="http://schemas.microsoft.com/office/2006/metadata/properties" ma:root="true" ma:fieldsID="76dd5575b276f7dc24c4bfce0ddadd7e" ns2:_="">
    <xsd:import namespace="3367ffd5-3fef-4923-91e2-27c3c141446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67ffd5-3fef-4923-91e2-27c3c141446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C249B18-F1FF-4786-A76B-9D4E71781D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5B94ED-ABE3-4107-AD33-45D8D1FAA13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5CD30FA-044E-4D8E-8458-D80A1336867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67ffd5-3fef-4923-91e2-27c3c141446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12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- Crash report from user reviews  - Too much pay-to-win features </vt:lpstr>
      <vt:lpstr>Target audiences for Timer-G0ch1</vt:lpstr>
      <vt:lpstr>PowerPoint Presentation</vt:lpstr>
      <vt:lpstr>PowerPoint Presentation</vt:lpstr>
      <vt:lpstr>PowerPoint Presentation</vt:lpstr>
      <vt:lpstr>- Alarm till 1 hour (Default time is 30 minutes) - Adjustable Duration with a scroll bar - Start, pause, reset, stop button - Interaction with To-do list activity - Schedule Breaks - Pomodoro timer with 30 minutes break    after 5 times of mini-breaks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Ramen</dc:title>
  <cp:revision>485</cp:revision>
  <dcterms:modified xsi:type="dcterms:W3CDTF">2020-06-04T10:25:38Z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0x010100D9D54408268BCE4BA8ADBF5BB68D7D67</vt:lpwstr>
  </property>
</Properties>
</file>